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algn="ctr" rtl="0" fontAlgn="base">
      <a:spcBef>
        <a:spcPct val="50000"/>
      </a:spcBef>
      <a:spcAft>
        <a:spcPct val="0"/>
      </a:spcAft>
      <a:defRPr sz="3800" b="1" kern="1200">
        <a:solidFill>
          <a:schemeClr val="tx1"/>
        </a:solidFill>
        <a:latin typeface="Arial" charset="0"/>
        <a:ea typeface="+mn-ea"/>
        <a:cs typeface="Arial" charset="0"/>
      </a:defRPr>
    </a:lvl1pPr>
    <a:lvl2pPr marL="457200" algn="ctr" rtl="0" fontAlgn="base">
      <a:spcBef>
        <a:spcPct val="50000"/>
      </a:spcBef>
      <a:spcAft>
        <a:spcPct val="0"/>
      </a:spcAft>
      <a:defRPr sz="3800" b="1" kern="1200">
        <a:solidFill>
          <a:schemeClr val="tx1"/>
        </a:solidFill>
        <a:latin typeface="Arial" charset="0"/>
        <a:ea typeface="+mn-ea"/>
        <a:cs typeface="Arial" charset="0"/>
      </a:defRPr>
    </a:lvl2pPr>
    <a:lvl3pPr marL="914400" algn="ctr" rtl="0" fontAlgn="base">
      <a:spcBef>
        <a:spcPct val="50000"/>
      </a:spcBef>
      <a:spcAft>
        <a:spcPct val="0"/>
      </a:spcAft>
      <a:defRPr sz="3800" b="1" kern="1200">
        <a:solidFill>
          <a:schemeClr val="tx1"/>
        </a:solidFill>
        <a:latin typeface="Arial" charset="0"/>
        <a:ea typeface="+mn-ea"/>
        <a:cs typeface="Arial" charset="0"/>
      </a:defRPr>
    </a:lvl3pPr>
    <a:lvl4pPr marL="1371600" algn="ctr" rtl="0" fontAlgn="base">
      <a:spcBef>
        <a:spcPct val="50000"/>
      </a:spcBef>
      <a:spcAft>
        <a:spcPct val="0"/>
      </a:spcAft>
      <a:defRPr sz="3800" b="1" kern="1200">
        <a:solidFill>
          <a:schemeClr val="tx1"/>
        </a:solidFill>
        <a:latin typeface="Arial" charset="0"/>
        <a:ea typeface="+mn-ea"/>
        <a:cs typeface="Arial" charset="0"/>
      </a:defRPr>
    </a:lvl4pPr>
    <a:lvl5pPr marL="1828800" algn="ctr" rtl="0" fontAlgn="base">
      <a:spcBef>
        <a:spcPct val="50000"/>
      </a:spcBef>
      <a:spcAft>
        <a:spcPct val="0"/>
      </a:spcAft>
      <a:defRPr sz="3800" b="1" kern="1200">
        <a:solidFill>
          <a:schemeClr val="tx1"/>
        </a:solidFill>
        <a:latin typeface="Arial" charset="0"/>
        <a:ea typeface="+mn-ea"/>
        <a:cs typeface="Arial" charset="0"/>
      </a:defRPr>
    </a:lvl5pPr>
    <a:lvl6pPr marL="2286000" algn="l" defTabSz="914400" rtl="0" eaLnBrk="1" latinLnBrk="0" hangingPunct="1">
      <a:defRPr sz="3800" b="1" kern="1200">
        <a:solidFill>
          <a:schemeClr val="tx1"/>
        </a:solidFill>
        <a:latin typeface="Arial" charset="0"/>
        <a:ea typeface="+mn-ea"/>
        <a:cs typeface="Arial" charset="0"/>
      </a:defRPr>
    </a:lvl6pPr>
    <a:lvl7pPr marL="2743200" algn="l" defTabSz="914400" rtl="0" eaLnBrk="1" latinLnBrk="0" hangingPunct="1">
      <a:defRPr sz="3800" b="1" kern="1200">
        <a:solidFill>
          <a:schemeClr val="tx1"/>
        </a:solidFill>
        <a:latin typeface="Arial" charset="0"/>
        <a:ea typeface="+mn-ea"/>
        <a:cs typeface="Arial" charset="0"/>
      </a:defRPr>
    </a:lvl7pPr>
    <a:lvl8pPr marL="3200400" algn="l" defTabSz="914400" rtl="0" eaLnBrk="1" latinLnBrk="0" hangingPunct="1">
      <a:defRPr sz="3800" b="1" kern="1200">
        <a:solidFill>
          <a:schemeClr val="tx1"/>
        </a:solidFill>
        <a:latin typeface="Arial" charset="0"/>
        <a:ea typeface="+mn-ea"/>
        <a:cs typeface="Arial" charset="0"/>
      </a:defRPr>
    </a:lvl8pPr>
    <a:lvl9pPr marL="3657600" algn="l" defTabSz="914400" rtl="0" eaLnBrk="1" latinLnBrk="0" hangingPunct="1">
      <a:defRPr sz="38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01" autoAdjust="0"/>
  </p:normalViewPr>
  <p:slideViewPr>
    <p:cSldViewPr>
      <p:cViewPr varScale="1">
        <p:scale>
          <a:sx n="22" d="100"/>
          <a:sy n="22" d="100"/>
        </p:scale>
        <p:origin x="1128" y="48"/>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14CEB3-431E-4C70-A2FE-6A652D6A2D72}" type="datetimeFigureOut">
              <a:rPr lang="en-US" smtClean="0"/>
              <a:t>12/8/2016</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2F224-1061-45D3-A503-C72942263A84}" type="slidenum">
              <a:rPr lang="en-US" smtClean="0"/>
              <a:t>‹#›</a:t>
            </a:fld>
            <a:endParaRPr lang="en-US"/>
          </a:p>
        </p:txBody>
      </p:sp>
    </p:spTree>
    <p:extLst>
      <p:ext uri="{BB962C8B-B14F-4D97-AF65-F5344CB8AC3E}">
        <p14:creationId xmlns:p14="http://schemas.microsoft.com/office/powerpoint/2010/main" val="440526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2F224-1061-45D3-A503-C72942263A84}" type="slidenum">
              <a:rPr lang="en-US" smtClean="0"/>
              <a:t>1</a:t>
            </a:fld>
            <a:endParaRPr lang="en-US"/>
          </a:p>
        </p:txBody>
      </p:sp>
    </p:spTree>
    <p:extLst>
      <p:ext uri="{BB962C8B-B14F-4D97-AF65-F5344CB8AC3E}">
        <p14:creationId xmlns:p14="http://schemas.microsoft.com/office/powerpoint/2010/main" val="265363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563" y="6816725"/>
            <a:ext cx="27981275" cy="470535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125" y="12436475"/>
            <a:ext cx="23044150" cy="56070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F7D98B-CECE-42C7-9B6B-371E6F8EE8D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54D728-900E-4481-A8D0-34E0C74D3CD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5" y="879475"/>
            <a:ext cx="7405688" cy="18724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6238" y="879475"/>
            <a:ext cx="22067837" cy="18724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8412CB-7FE8-4102-9AF4-8BE6539891A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DCB5BD-6517-490E-8996-0AC2D40DEEC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1763"/>
            <a:ext cx="27981275" cy="43592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5" y="9301163"/>
            <a:ext cx="27981275" cy="4800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52EEAD-DAD5-4806-9F1F-1A2DAAFBB75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6238" y="5121275"/>
            <a:ext cx="14736762" cy="1448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35400" y="5121275"/>
            <a:ext cx="14736763" cy="1448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DC711B-BD58-4AB2-B412-5287A926470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6238" y="4911725"/>
            <a:ext cx="14544675" cy="204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46238" y="6959600"/>
            <a:ext cx="14544675" cy="12644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725" y="4911725"/>
            <a:ext cx="14549438" cy="204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6722725" y="6959600"/>
            <a:ext cx="14549438" cy="12644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FCB9122-31C7-4D28-97A2-7C5512A8C96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39A1DEB-5F9E-46E3-B817-A485EE777D8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C08675-6B0A-4F74-A4E9-0D3651D4918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6238" y="873125"/>
            <a:ext cx="10829925" cy="371951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2869863" y="873125"/>
            <a:ext cx="18402300" cy="187309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6238" y="4592638"/>
            <a:ext cx="10829925" cy="150114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415472F-2E96-405D-A8D7-5B5C206A593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600" y="15362238"/>
            <a:ext cx="19751675" cy="18129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6451600" y="1960563"/>
            <a:ext cx="19751675" cy="13168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451600" y="17175163"/>
            <a:ext cx="19751675" cy="25765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253AA87-44E3-438C-B2C1-516836B4B88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238" y="879475"/>
            <a:ext cx="29625925" cy="3657600"/>
          </a:xfrm>
          <a:prstGeom prst="rect">
            <a:avLst/>
          </a:prstGeom>
          <a:noFill/>
          <a:ln w="9525">
            <a:noFill/>
            <a:miter lim="800000"/>
            <a:headEnd/>
            <a:tailEnd/>
          </a:ln>
        </p:spPr>
        <p:txBody>
          <a:bodyPr vert="horz" wrap="square" lIns="313493" tIns="156746" rIns="313493" bIns="156746"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646238" y="5121275"/>
            <a:ext cx="29625925" cy="14482763"/>
          </a:xfrm>
          <a:prstGeom prst="rect">
            <a:avLst/>
          </a:prstGeom>
          <a:noFill/>
          <a:ln w="9525">
            <a:noFill/>
            <a:miter lim="800000"/>
            <a:headEnd/>
            <a:tailEnd/>
          </a:ln>
        </p:spPr>
        <p:txBody>
          <a:bodyPr vert="horz" wrap="square" lIns="313493" tIns="156746" rIns="313493" bIns="15674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646238" y="19985038"/>
            <a:ext cx="7680325" cy="1524000"/>
          </a:xfrm>
          <a:prstGeom prst="rect">
            <a:avLst/>
          </a:prstGeom>
          <a:noFill/>
          <a:ln w="9525">
            <a:noFill/>
            <a:miter lim="800000"/>
            <a:headEnd/>
            <a:tailEnd/>
          </a:ln>
          <a:effectLst/>
        </p:spPr>
        <p:txBody>
          <a:bodyPr vert="horz" wrap="square" lIns="313493" tIns="156746" rIns="313493" bIns="156746" numCol="1" anchor="t" anchorCtr="0" compatLnSpc="1">
            <a:prstTxWarp prst="textNoShape">
              <a:avLst/>
            </a:prstTxWarp>
          </a:bodyPr>
          <a:lstStyle>
            <a:lvl1pPr algn="l">
              <a:spcBef>
                <a:spcPct val="0"/>
              </a:spcBef>
              <a:defRPr sz="4800" b="0"/>
            </a:lvl1pPr>
          </a:lstStyle>
          <a:p>
            <a:pPr>
              <a:defRPr/>
            </a:pPr>
            <a:endParaRPr lang="en-US"/>
          </a:p>
        </p:txBody>
      </p:sp>
      <p:sp>
        <p:nvSpPr>
          <p:cNvPr id="1029" name="Rectangle 5"/>
          <p:cNvSpPr>
            <a:spLocks noGrp="1" noChangeArrowheads="1"/>
          </p:cNvSpPr>
          <p:nvPr>
            <p:ph type="ftr" sz="quarter" idx="3"/>
          </p:nvPr>
        </p:nvSpPr>
        <p:spPr bwMode="auto">
          <a:xfrm>
            <a:off x="11247438" y="19985038"/>
            <a:ext cx="10423525" cy="1524000"/>
          </a:xfrm>
          <a:prstGeom prst="rect">
            <a:avLst/>
          </a:prstGeom>
          <a:noFill/>
          <a:ln w="9525">
            <a:noFill/>
            <a:miter lim="800000"/>
            <a:headEnd/>
            <a:tailEnd/>
          </a:ln>
          <a:effectLst/>
        </p:spPr>
        <p:txBody>
          <a:bodyPr vert="horz" wrap="square" lIns="313493" tIns="156746" rIns="313493" bIns="156746" numCol="1" anchor="t" anchorCtr="0" compatLnSpc="1">
            <a:prstTxWarp prst="textNoShape">
              <a:avLst/>
            </a:prstTxWarp>
          </a:bodyPr>
          <a:lstStyle>
            <a:lvl1pPr>
              <a:spcBef>
                <a:spcPct val="0"/>
              </a:spcBef>
              <a:defRPr sz="4800" b="0"/>
            </a:lvl1pPr>
          </a:lstStyle>
          <a:p>
            <a:pPr>
              <a:defRPr/>
            </a:pPr>
            <a:endParaRPr lang="en-US"/>
          </a:p>
        </p:txBody>
      </p:sp>
      <p:sp>
        <p:nvSpPr>
          <p:cNvPr id="1030" name="Rectangle 6"/>
          <p:cNvSpPr>
            <a:spLocks noGrp="1" noChangeArrowheads="1"/>
          </p:cNvSpPr>
          <p:nvPr>
            <p:ph type="sldNum" sz="quarter" idx="4"/>
          </p:nvPr>
        </p:nvSpPr>
        <p:spPr bwMode="auto">
          <a:xfrm>
            <a:off x="23591838" y="19985038"/>
            <a:ext cx="7680325" cy="1524000"/>
          </a:xfrm>
          <a:prstGeom prst="rect">
            <a:avLst/>
          </a:prstGeom>
          <a:noFill/>
          <a:ln w="9525">
            <a:noFill/>
            <a:miter lim="800000"/>
            <a:headEnd/>
            <a:tailEnd/>
          </a:ln>
          <a:effectLst/>
        </p:spPr>
        <p:txBody>
          <a:bodyPr vert="horz" wrap="square" lIns="313493" tIns="156746" rIns="313493" bIns="156746" numCol="1" anchor="t" anchorCtr="0" compatLnSpc="1">
            <a:prstTxWarp prst="textNoShape">
              <a:avLst/>
            </a:prstTxWarp>
          </a:bodyPr>
          <a:lstStyle>
            <a:lvl1pPr algn="r">
              <a:spcBef>
                <a:spcPct val="0"/>
              </a:spcBef>
              <a:defRPr sz="4800" b="0"/>
            </a:lvl1pPr>
          </a:lstStyle>
          <a:p>
            <a:pPr>
              <a:defRPr/>
            </a:pPr>
            <a:fld id="{4EC9D1B4-5AD6-4EB3-944B-271BF0E3C2A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313" rtl="0" eaLnBrk="0" fontAlgn="base" hangingPunct="0">
        <a:spcBef>
          <a:spcPct val="0"/>
        </a:spcBef>
        <a:spcAft>
          <a:spcPct val="0"/>
        </a:spcAft>
        <a:defRPr sz="15100">
          <a:solidFill>
            <a:schemeClr val="tx2"/>
          </a:solidFill>
          <a:latin typeface="+mj-lt"/>
          <a:ea typeface="+mj-ea"/>
          <a:cs typeface="+mj-cs"/>
        </a:defRPr>
      </a:lvl1pPr>
      <a:lvl2pPr algn="ctr" defTabSz="3135313" rtl="0" eaLnBrk="0" fontAlgn="base" hangingPunct="0">
        <a:spcBef>
          <a:spcPct val="0"/>
        </a:spcBef>
        <a:spcAft>
          <a:spcPct val="0"/>
        </a:spcAft>
        <a:defRPr sz="15100">
          <a:solidFill>
            <a:schemeClr val="tx2"/>
          </a:solidFill>
          <a:latin typeface="Arial" charset="0"/>
          <a:cs typeface="Arial" charset="0"/>
        </a:defRPr>
      </a:lvl2pPr>
      <a:lvl3pPr algn="ctr" defTabSz="3135313" rtl="0" eaLnBrk="0" fontAlgn="base" hangingPunct="0">
        <a:spcBef>
          <a:spcPct val="0"/>
        </a:spcBef>
        <a:spcAft>
          <a:spcPct val="0"/>
        </a:spcAft>
        <a:defRPr sz="15100">
          <a:solidFill>
            <a:schemeClr val="tx2"/>
          </a:solidFill>
          <a:latin typeface="Arial" charset="0"/>
          <a:cs typeface="Arial" charset="0"/>
        </a:defRPr>
      </a:lvl3pPr>
      <a:lvl4pPr algn="ctr" defTabSz="3135313" rtl="0" eaLnBrk="0" fontAlgn="base" hangingPunct="0">
        <a:spcBef>
          <a:spcPct val="0"/>
        </a:spcBef>
        <a:spcAft>
          <a:spcPct val="0"/>
        </a:spcAft>
        <a:defRPr sz="15100">
          <a:solidFill>
            <a:schemeClr val="tx2"/>
          </a:solidFill>
          <a:latin typeface="Arial" charset="0"/>
          <a:cs typeface="Arial" charset="0"/>
        </a:defRPr>
      </a:lvl4pPr>
      <a:lvl5pPr algn="ctr" defTabSz="3135313" rtl="0" eaLnBrk="0" fontAlgn="base" hangingPunct="0">
        <a:spcBef>
          <a:spcPct val="0"/>
        </a:spcBef>
        <a:spcAft>
          <a:spcPct val="0"/>
        </a:spcAft>
        <a:defRPr sz="15100">
          <a:solidFill>
            <a:schemeClr val="tx2"/>
          </a:solidFill>
          <a:latin typeface="Arial" charset="0"/>
          <a:cs typeface="Arial" charset="0"/>
        </a:defRPr>
      </a:lvl5pPr>
      <a:lvl6pPr marL="457200" algn="ctr" defTabSz="3135313" rtl="0" fontAlgn="base">
        <a:spcBef>
          <a:spcPct val="0"/>
        </a:spcBef>
        <a:spcAft>
          <a:spcPct val="0"/>
        </a:spcAft>
        <a:defRPr sz="15100">
          <a:solidFill>
            <a:schemeClr val="tx2"/>
          </a:solidFill>
          <a:latin typeface="Arial" charset="0"/>
          <a:cs typeface="Arial" charset="0"/>
        </a:defRPr>
      </a:lvl6pPr>
      <a:lvl7pPr marL="914400" algn="ctr" defTabSz="3135313" rtl="0" fontAlgn="base">
        <a:spcBef>
          <a:spcPct val="0"/>
        </a:spcBef>
        <a:spcAft>
          <a:spcPct val="0"/>
        </a:spcAft>
        <a:defRPr sz="15100">
          <a:solidFill>
            <a:schemeClr val="tx2"/>
          </a:solidFill>
          <a:latin typeface="Arial" charset="0"/>
          <a:cs typeface="Arial" charset="0"/>
        </a:defRPr>
      </a:lvl7pPr>
      <a:lvl8pPr marL="1371600" algn="ctr" defTabSz="3135313" rtl="0" fontAlgn="base">
        <a:spcBef>
          <a:spcPct val="0"/>
        </a:spcBef>
        <a:spcAft>
          <a:spcPct val="0"/>
        </a:spcAft>
        <a:defRPr sz="15100">
          <a:solidFill>
            <a:schemeClr val="tx2"/>
          </a:solidFill>
          <a:latin typeface="Arial" charset="0"/>
          <a:cs typeface="Arial" charset="0"/>
        </a:defRPr>
      </a:lvl8pPr>
      <a:lvl9pPr marL="1828800" algn="ctr" defTabSz="3135313" rtl="0" fontAlgn="base">
        <a:spcBef>
          <a:spcPct val="0"/>
        </a:spcBef>
        <a:spcAft>
          <a:spcPct val="0"/>
        </a:spcAft>
        <a:defRPr sz="15100">
          <a:solidFill>
            <a:schemeClr val="tx2"/>
          </a:solidFill>
          <a:latin typeface="Arial" charset="0"/>
          <a:cs typeface="Arial" charset="0"/>
        </a:defRPr>
      </a:lvl9pPr>
    </p:titleStyle>
    <p:bodyStyle>
      <a:lvl1pPr marL="1176338" indent="-1176338" algn="l" defTabSz="3135313" rtl="0" eaLnBrk="0" fontAlgn="base" hangingPunct="0">
        <a:spcBef>
          <a:spcPct val="20000"/>
        </a:spcBef>
        <a:spcAft>
          <a:spcPct val="0"/>
        </a:spcAft>
        <a:buChar char="•"/>
        <a:defRPr sz="11100">
          <a:solidFill>
            <a:schemeClr val="tx1"/>
          </a:solidFill>
          <a:latin typeface="+mn-lt"/>
          <a:ea typeface="+mn-ea"/>
          <a:cs typeface="+mn-cs"/>
        </a:defRPr>
      </a:lvl1pPr>
      <a:lvl2pPr marL="2547938" indent="-981075" algn="l" defTabSz="3135313" rtl="0" eaLnBrk="0" fontAlgn="base" hangingPunct="0">
        <a:spcBef>
          <a:spcPct val="20000"/>
        </a:spcBef>
        <a:spcAft>
          <a:spcPct val="0"/>
        </a:spcAft>
        <a:buChar char="–"/>
        <a:defRPr sz="9600">
          <a:solidFill>
            <a:schemeClr val="tx1"/>
          </a:solidFill>
          <a:latin typeface="+mn-lt"/>
          <a:cs typeface="+mn-cs"/>
        </a:defRPr>
      </a:lvl2pPr>
      <a:lvl3pPr marL="3919538" indent="-784225" algn="l" defTabSz="3135313" rtl="0" eaLnBrk="0" fontAlgn="base" hangingPunct="0">
        <a:spcBef>
          <a:spcPct val="20000"/>
        </a:spcBef>
        <a:spcAft>
          <a:spcPct val="0"/>
        </a:spcAft>
        <a:buChar char="•"/>
        <a:defRPr sz="8200">
          <a:solidFill>
            <a:schemeClr val="tx1"/>
          </a:solidFill>
          <a:latin typeface="+mn-lt"/>
          <a:cs typeface="+mn-cs"/>
        </a:defRPr>
      </a:lvl3pPr>
      <a:lvl4pPr marL="5486400" indent="-784225" algn="l" defTabSz="3135313" rtl="0" eaLnBrk="0" fontAlgn="base" hangingPunct="0">
        <a:spcBef>
          <a:spcPct val="20000"/>
        </a:spcBef>
        <a:spcAft>
          <a:spcPct val="0"/>
        </a:spcAft>
        <a:buChar char="–"/>
        <a:defRPr sz="6900">
          <a:solidFill>
            <a:schemeClr val="tx1"/>
          </a:solidFill>
          <a:latin typeface="+mn-lt"/>
          <a:cs typeface="+mn-cs"/>
        </a:defRPr>
      </a:lvl4pPr>
      <a:lvl5pPr marL="7053263" indent="-782638" algn="l" defTabSz="3135313" rtl="0" eaLnBrk="0" fontAlgn="base" hangingPunct="0">
        <a:spcBef>
          <a:spcPct val="20000"/>
        </a:spcBef>
        <a:spcAft>
          <a:spcPct val="0"/>
        </a:spcAft>
        <a:buChar char="»"/>
        <a:defRPr sz="6900">
          <a:solidFill>
            <a:schemeClr val="tx1"/>
          </a:solidFill>
          <a:latin typeface="+mn-lt"/>
          <a:cs typeface="+mn-cs"/>
        </a:defRPr>
      </a:lvl5pPr>
      <a:lvl6pPr marL="7510463" indent="-782638" algn="l" defTabSz="3135313" rtl="0" fontAlgn="base">
        <a:spcBef>
          <a:spcPct val="20000"/>
        </a:spcBef>
        <a:spcAft>
          <a:spcPct val="0"/>
        </a:spcAft>
        <a:buChar char="»"/>
        <a:defRPr sz="6900">
          <a:solidFill>
            <a:schemeClr val="tx1"/>
          </a:solidFill>
          <a:latin typeface="+mn-lt"/>
          <a:cs typeface="+mn-cs"/>
        </a:defRPr>
      </a:lvl6pPr>
      <a:lvl7pPr marL="7967663" indent="-782638" algn="l" defTabSz="3135313" rtl="0" fontAlgn="base">
        <a:spcBef>
          <a:spcPct val="20000"/>
        </a:spcBef>
        <a:spcAft>
          <a:spcPct val="0"/>
        </a:spcAft>
        <a:buChar char="»"/>
        <a:defRPr sz="6900">
          <a:solidFill>
            <a:schemeClr val="tx1"/>
          </a:solidFill>
          <a:latin typeface="+mn-lt"/>
          <a:cs typeface="+mn-cs"/>
        </a:defRPr>
      </a:lvl7pPr>
      <a:lvl8pPr marL="8424863" indent="-782638" algn="l" defTabSz="3135313" rtl="0" fontAlgn="base">
        <a:spcBef>
          <a:spcPct val="20000"/>
        </a:spcBef>
        <a:spcAft>
          <a:spcPct val="0"/>
        </a:spcAft>
        <a:buChar char="»"/>
        <a:defRPr sz="6900">
          <a:solidFill>
            <a:schemeClr val="tx1"/>
          </a:solidFill>
          <a:latin typeface="+mn-lt"/>
          <a:cs typeface="+mn-cs"/>
        </a:defRPr>
      </a:lvl8pPr>
      <a:lvl9pPr marL="8882063" indent="-782638" algn="l" defTabSz="3135313" rtl="0" fontAlgn="base">
        <a:spcBef>
          <a:spcPct val="20000"/>
        </a:spcBef>
        <a:spcAft>
          <a:spcPct val="0"/>
        </a:spcAft>
        <a:buChar char="»"/>
        <a:defRPr sz="69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hyperlink" Target="http://youtu.be/reYrb8jZK_c" TargetMode="External"/><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0" y="-47017"/>
            <a:ext cx="32918400" cy="1849438"/>
          </a:xfrm>
          <a:prstGeom prst="rect">
            <a:avLst/>
          </a:prstGeom>
          <a:noFill/>
          <a:ln w="9525">
            <a:noFill/>
            <a:miter lim="800000"/>
            <a:headEnd/>
            <a:tailEnd/>
          </a:ln>
        </p:spPr>
        <p:txBody>
          <a:bodyPr lIns="96250" tIns="48125" rIns="96250" bIns="48125">
            <a:spAutoFit/>
          </a:bodyPr>
          <a:lstStyle/>
          <a:p>
            <a:pPr defTabSz="3135313"/>
            <a:r>
              <a:rPr lang="en-US" sz="4600" dirty="0"/>
              <a:t>ECE </a:t>
            </a:r>
            <a:r>
              <a:rPr lang="en-US" sz="4600" dirty="0" smtClean="0"/>
              <a:t>362 Embedded Microcontroller Mini-Project </a:t>
            </a:r>
            <a:r>
              <a:rPr lang="en-US" sz="4600" dirty="0">
                <a:sym typeface="Symbol" pitchFamily="18" charset="2"/>
              </a:rPr>
              <a:t></a:t>
            </a:r>
            <a:r>
              <a:rPr lang="en-US" sz="4600" dirty="0"/>
              <a:t> </a:t>
            </a:r>
            <a:r>
              <a:rPr lang="en-US" sz="4600" dirty="0" smtClean="0"/>
              <a:t>Fall 2016</a:t>
            </a:r>
            <a:endParaRPr lang="en-US" sz="4600" dirty="0"/>
          </a:p>
          <a:p>
            <a:pPr defTabSz="3135313"/>
            <a:r>
              <a:rPr lang="en-US" sz="4600" dirty="0"/>
              <a:t>Team</a:t>
            </a:r>
            <a:r>
              <a:rPr lang="en-US" sz="4600" dirty="0">
                <a:solidFill>
                  <a:srgbClr val="FF0000"/>
                </a:solidFill>
              </a:rPr>
              <a:t> </a:t>
            </a:r>
            <a:r>
              <a:rPr lang="en-US" sz="4600" dirty="0" smtClean="0">
                <a:solidFill>
                  <a:srgbClr val="FF0000"/>
                </a:solidFill>
              </a:rPr>
              <a:t>&lt;15&gt;</a:t>
            </a:r>
            <a:r>
              <a:rPr lang="en-US" sz="4600" dirty="0" smtClean="0"/>
              <a:t> – </a:t>
            </a:r>
            <a:r>
              <a:rPr lang="en-US" sz="4600" dirty="0" smtClean="0">
                <a:solidFill>
                  <a:srgbClr val="00B050"/>
                </a:solidFill>
              </a:rPr>
              <a:t>&lt;Mini Music Tap&gt;</a:t>
            </a:r>
            <a:endParaRPr lang="en-US" sz="4600" dirty="0">
              <a:solidFill>
                <a:srgbClr val="00B050"/>
              </a:solidFill>
            </a:endParaRPr>
          </a:p>
        </p:txBody>
      </p:sp>
      <p:sp>
        <p:nvSpPr>
          <p:cNvPr id="2052" name="Text Box 6"/>
          <p:cNvSpPr txBox="1">
            <a:spLocks noChangeArrowheads="1"/>
          </p:cNvSpPr>
          <p:nvPr/>
        </p:nvSpPr>
        <p:spPr bwMode="auto">
          <a:xfrm>
            <a:off x="0" y="21180425"/>
            <a:ext cx="3429000" cy="736600"/>
          </a:xfrm>
          <a:prstGeom prst="rect">
            <a:avLst/>
          </a:prstGeom>
          <a:noFill/>
          <a:ln w="9525">
            <a:noFill/>
            <a:miter lim="800000"/>
            <a:headEnd/>
            <a:tailEnd/>
          </a:ln>
        </p:spPr>
        <p:txBody>
          <a:bodyPr lIns="96250" tIns="48125" rIns="96250" bIns="48125">
            <a:spAutoFit/>
          </a:bodyPr>
          <a:lstStyle/>
          <a:p>
            <a:pPr algn="l" defTabSz="3135313"/>
            <a:r>
              <a:rPr lang="en-US" sz="2100" b="0" dirty="0" err="1"/>
              <a:t>Digijock</a:t>
            </a:r>
            <a:r>
              <a:rPr lang="en-US" sz="2100" b="0" dirty="0"/>
              <a:t>(</a:t>
            </a:r>
            <a:r>
              <a:rPr lang="en-US" sz="2100" b="0" dirty="0" err="1"/>
              <a:t>ette</a:t>
            </a:r>
            <a:r>
              <a:rPr lang="en-US" sz="2100" b="0" dirty="0"/>
              <a:t>)-Strength Digital System </a:t>
            </a:r>
            <a:r>
              <a:rPr lang="en-US" sz="2100" b="0" dirty="0" err="1"/>
              <a:t>Design</a:t>
            </a:r>
            <a:r>
              <a:rPr lang="en-US" sz="2100" b="0" baseline="30000" dirty="0" err="1"/>
              <a:t>TM</a:t>
            </a:r>
            <a:endParaRPr lang="en-US" sz="2100" b="0" baseline="30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01167" y="10206431"/>
            <a:ext cx="9469946" cy="7805306"/>
          </a:xfrm>
          <a:prstGeom prst="rect">
            <a:avLst/>
          </a:prstGeom>
        </p:spPr>
      </p:pic>
      <p:sp>
        <p:nvSpPr>
          <p:cNvPr id="5" name="Rectangle 4"/>
          <p:cNvSpPr/>
          <p:nvPr/>
        </p:nvSpPr>
        <p:spPr>
          <a:xfrm>
            <a:off x="11518506" y="12876212"/>
            <a:ext cx="6769494" cy="677108"/>
          </a:xfrm>
          <a:prstGeom prst="rect">
            <a:avLst/>
          </a:prstGeom>
        </p:spPr>
        <p:txBody>
          <a:bodyPr wrap="square">
            <a:spAutoFit/>
          </a:bodyPr>
          <a:lstStyle/>
          <a:p>
            <a:r>
              <a:rPr lang="en-US" dirty="0"/>
              <a:t> </a:t>
            </a:r>
          </a:p>
        </p:txBody>
      </p:sp>
      <p:sp>
        <p:nvSpPr>
          <p:cNvPr id="6" name="Rectangle 5"/>
          <p:cNvSpPr/>
          <p:nvPr/>
        </p:nvSpPr>
        <p:spPr>
          <a:xfrm>
            <a:off x="16299541" y="10634246"/>
            <a:ext cx="319318" cy="677108"/>
          </a:xfrm>
          <a:prstGeom prst="rect">
            <a:avLst/>
          </a:prstGeom>
        </p:spPr>
        <p:txBody>
          <a:bodyPr wrap="none">
            <a:spAutoFit/>
          </a:bodyPr>
          <a:lstStyle/>
          <a:p>
            <a:r>
              <a:rPr lang="en-US" b="0" dirty="0"/>
              <a:t> </a:t>
            </a:r>
            <a:endParaRPr lang="en-US" dirty="0"/>
          </a:p>
        </p:txBody>
      </p:sp>
      <p:pic>
        <p:nvPicPr>
          <p:cNvPr id="11" name="Shape 214"/>
          <p:cNvPicPr preferRelativeResize="0"/>
          <p:nvPr/>
        </p:nvPicPr>
        <p:blipFill rotWithShape="1">
          <a:blip r:embed="rId4">
            <a:alphaModFix/>
          </a:blip>
          <a:srcRect/>
          <a:stretch/>
        </p:blipFill>
        <p:spPr>
          <a:xfrm>
            <a:off x="1205375" y="3781118"/>
            <a:ext cx="10148425" cy="6331158"/>
          </a:xfrm>
          <a:prstGeom prst="rect">
            <a:avLst/>
          </a:prstGeom>
          <a:noFill/>
          <a:ln>
            <a:noFill/>
          </a:ln>
        </p:spPr>
      </p:pic>
      <p:pic>
        <p:nvPicPr>
          <p:cNvPr id="13" name="Shape 148"/>
          <p:cNvPicPr preferRelativeResize="0"/>
          <p:nvPr/>
        </p:nvPicPr>
        <p:blipFill rotWithShape="1">
          <a:blip r:embed="rId5">
            <a:alphaModFix/>
          </a:blip>
          <a:srcRect/>
          <a:stretch/>
        </p:blipFill>
        <p:spPr>
          <a:xfrm>
            <a:off x="1517823" y="467023"/>
            <a:ext cx="4552950" cy="2590800"/>
          </a:xfrm>
          <a:prstGeom prst="rect">
            <a:avLst/>
          </a:prstGeom>
          <a:noFill/>
          <a:ln>
            <a:noFill/>
          </a:ln>
        </p:spPr>
      </p:pic>
      <p:sp>
        <p:nvSpPr>
          <p:cNvPr id="8" name="TextBox 7"/>
          <p:cNvSpPr txBox="1"/>
          <p:nvPr/>
        </p:nvSpPr>
        <p:spPr>
          <a:xfrm>
            <a:off x="24561389" y="1215582"/>
            <a:ext cx="4566884" cy="677108"/>
          </a:xfrm>
          <a:prstGeom prst="rect">
            <a:avLst/>
          </a:prstGeom>
          <a:solidFill>
            <a:schemeClr val="bg1"/>
          </a:solidFill>
        </p:spPr>
        <p:txBody>
          <a:bodyPr wrap="square" rtlCol="0">
            <a:spAutoFit/>
          </a:bodyPr>
          <a:lstStyle/>
          <a:p>
            <a:r>
              <a:rPr lang="en-US" dirty="0" smtClean="0"/>
              <a:t>Difficulty Control:</a:t>
            </a:r>
            <a:endParaRPr lang="en-US" dirty="0"/>
          </a:p>
        </p:txBody>
      </p:sp>
      <p:pic>
        <p:nvPicPr>
          <p:cNvPr id="2051" name="Picture 5" descr="PU_signature_jpg_print"/>
          <p:cNvPicPr>
            <a:picLocks noChangeAspect="1" noChangeArrowheads="1"/>
          </p:cNvPicPr>
          <p:nvPr/>
        </p:nvPicPr>
        <p:blipFill>
          <a:blip r:embed="rId6" cstate="print"/>
          <a:srcRect/>
          <a:stretch>
            <a:fillRect/>
          </a:stretch>
        </p:blipFill>
        <p:spPr bwMode="auto">
          <a:xfrm>
            <a:off x="30880050" y="21218525"/>
            <a:ext cx="2038350" cy="727075"/>
          </a:xfrm>
          <a:prstGeom prst="rect">
            <a:avLst/>
          </a:prstGeom>
          <a:noFill/>
          <a:ln w="9525">
            <a:noFill/>
            <a:miter lim="800000"/>
            <a:headEnd/>
            <a:tailEnd/>
          </a:ln>
        </p:spPr>
      </p:pic>
      <p:sp>
        <p:nvSpPr>
          <p:cNvPr id="9" name="TextBox 8"/>
          <p:cNvSpPr txBox="1"/>
          <p:nvPr/>
        </p:nvSpPr>
        <p:spPr>
          <a:xfrm>
            <a:off x="24386209" y="9337408"/>
            <a:ext cx="5343129" cy="707886"/>
          </a:xfrm>
          <a:prstGeom prst="rect">
            <a:avLst/>
          </a:prstGeom>
          <a:solidFill>
            <a:schemeClr val="bg1"/>
          </a:solidFill>
        </p:spPr>
        <p:txBody>
          <a:bodyPr wrap="none" rtlCol="0">
            <a:spAutoFit/>
          </a:bodyPr>
          <a:lstStyle/>
          <a:p>
            <a:r>
              <a:rPr lang="en-US" sz="4000" dirty="0" smtClean="0"/>
              <a:t>Printed Circuit Board</a:t>
            </a:r>
            <a:endParaRPr lang="en-US" sz="4000" dirty="0"/>
          </a:p>
        </p:txBody>
      </p:sp>
      <p:sp>
        <p:nvSpPr>
          <p:cNvPr id="12" name="TextBox 11"/>
          <p:cNvSpPr txBox="1"/>
          <p:nvPr/>
        </p:nvSpPr>
        <p:spPr>
          <a:xfrm>
            <a:off x="25544762" y="19044154"/>
            <a:ext cx="3396315" cy="677108"/>
          </a:xfrm>
          <a:prstGeom prst="rect">
            <a:avLst/>
          </a:prstGeom>
          <a:noFill/>
        </p:spPr>
        <p:txBody>
          <a:bodyPr wrap="none" rtlCol="0">
            <a:spAutoFit/>
          </a:bodyPr>
          <a:lstStyle/>
          <a:p>
            <a:r>
              <a:rPr lang="en-US" dirty="0" smtClean="0"/>
              <a:t>Link to Video:</a:t>
            </a:r>
            <a:endParaRPr lang="en-US" dirty="0"/>
          </a:p>
        </p:txBody>
      </p:sp>
      <p:sp>
        <p:nvSpPr>
          <p:cNvPr id="7" name="TextBox 6"/>
          <p:cNvSpPr txBox="1"/>
          <p:nvPr/>
        </p:nvSpPr>
        <p:spPr>
          <a:xfrm>
            <a:off x="6080253" y="1648361"/>
            <a:ext cx="3073228" cy="1323439"/>
          </a:xfrm>
          <a:prstGeom prst="rect">
            <a:avLst/>
          </a:prstGeom>
          <a:solidFill>
            <a:schemeClr val="bg1"/>
          </a:solidFill>
        </p:spPr>
        <p:txBody>
          <a:bodyPr wrap="square" rtlCol="0">
            <a:spAutoFit/>
          </a:bodyPr>
          <a:lstStyle/>
          <a:p>
            <a:r>
              <a:rPr lang="en-US" sz="4000" dirty="0" smtClean="0"/>
              <a:t>Sound Generation:</a:t>
            </a:r>
            <a:endParaRPr lang="en-US" sz="4000" dirty="0"/>
          </a:p>
        </p:txBody>
      </p:sp>
      <p:sp>
        <p:nvSpPr>
          <p:cNvPr id="16" name="TextBox 15"/>
          <p:cNvSpPr txBox="1"/>
          <p:nvPr/>
        </p:nvSpPr>
        <p:spPr>
          <a:xfrm>
            <a:off x="1357775" y="10493276"/>
            <a:ext cx="10148425" cy="2308324"/>
          </a:xfrm>
          <a:prstGeom prst="rect">
            <a:avLst/>
          </a:prstGeom>
          <a:noFill/>
        </p:spPr>
        <p:txBody>
          <a:bodyPr wrap="square" rtlCol="0">
            <a:spAutoFit/>
          </a:bodyPr>
          <a:lstStyle/>
          <a:p>
            <a:r>
              <a:rPr lang="en-US" sz="3600" dirty="0" smtClean="0"/>
              <a:t>Sound is produced by altering the duty cycle of a pulse width modulated output at varying time intervals. The length of these intervals defines the pitch of the sound.</a:t>
            </a:r>
            <a:endParaRPr lang="en-US" sz="3600" dirty="0"/>
          </a:p>
        </p:txBody>
      </p:sp>
      <p:sp>
        <p:nvSpPr>
          <p:cNvPr id="21" name="TextBox 20"/>
          <p:cNvSpPr txBox="1"/>
          <p:nvPr/>
        </p:nvSpPr>
        <p:spPr>
          <a:xfrm>
            <a:off x="11322547" y="11811000"/>
            <a:ext cx="10592624" cy="4524315"/>
          </a:xfrm>
          <a:prstGeom prst="rect">
            <a:avLst/>
          </a:prstGeom>
          <a:noFill/>
        </p:spPr>
        <p:txBody>
          <a:bodyPr wrap="square" rtlCol="0">
            <a:spAutoFit/>
          </a:bodyPr>
          <a:lstStyle/>
          <a:p>
            <a:r>
              <a:rPr lang="en-US" sz="3600" dirty="0" smtClean="0"/>
              <a:t>Mini Music Tap is an arcade-style music game</a:t>
            </a:r>
            <a:r>
              <a:rPr lang="en-US" sz="3600" dirty="0"/>
              <a:t> </a:t>
            </a:r>
            <a:r>
              <a:rPr lang="en-US" sz="3600" dirty="0" smtClean="0"/>
              <a:t>with three rows of LEDs that light up in sync with the Super Mario Bros. theme song. The goal of the game is to press the pushbuttons when the bottommost LEDs of the corresponding rows light up. Pressing the correct buttons within the correct interval increases your final score.</a:t>
            </a:r>
          </a:p>
        </p:txBody>
      </p:sp>
      <p:pic>
        <p:nvPicPr>
          <p:cNvPr id="22" name="Picture 21"/>
          <p:cNvPicPr>
            <a:picLocks noChangeAspect="1"/>
          </p:cNvPicPr>
          <p:nvPr/>
        </p:nvPicPr>
        <p:blipFill>
          <a:blip r:embed="rId7"/>
          <a:stretch>
            <a:fillRect/>
          </a:stretch>
        </p:blipFill>
        <p:spPr>
          <a:xfrm>
            <a:off x="1027998" y="13641526"/>
            <a:ext cx="10085550" cy="4570274"/>
          </a:xfrm>
          <a:prstGeom prst="rect">
            <a:avLst/>
          </a:prstGeom>
        </p:spPr>
      </p:pic>
      <p:sp>
        <p:nvSpPr>
          <p:cNvPr id="23" name="TextBox 22"/>
          <p:cNvSpPr txBox="1"/>
          <p:nvPr/>
        </p:nvSpPr>
        <p:spPr>
          <a:xfrm>
            <a:off x="1517823" y="18362474"/>
            <a:ext cx="9804723" cy="1754326"/>
          </a:xfrm>
          <a:prstGeom prst="rect">
            <a:avLst/>
          </a:prstGeom>
          <a:noFill/>
        </p:spPr>
        <p:txBody>
          <a:bodyPr wrap="square" rtlCol="0">
            <a:spAutoFit/>
          </a:bodyPr>
          <a:lstStyle/>
          <a:p>
            <a:r>
              <a:rPr lang="en-US" sz="3600" dirty="0" smtClean="0"/>
              <a:t>A routine interrupt subroutine changes the pitch of the sound being produced, based on what note should played. </a:t>
            </a:r>
            <a:endParaRPr lang="en-US" sz="3600" dirty="0"/>
          </a:p>
        </p:txBody>
      </p:sp>
      <p:pic>
        <p:nvPicPr>
          <p:cNvPr id="28" name="Shape 261" descr="https://upload.wikimedia.org/wikipedia/commons/thumb/1/19/Potentiometer_symbol.svg/2000px-Potentiometer_symbol.svg.png"/>
          <p:cNvPicPr preferRelativeResize="0"/>
          <p:nvPr/>
        </p:nvPicPr>
        <p:blipFill rotWithShape="1">
          <a:blip r:embed="rId8">
            <a:alphaModFix/>
          </a:blip>
          <a:srcRect/>
          <a:stretch/>
        </p:blipFill>
        <p:spPr>
          <a:xfrm>
            <a:off x="22504967" y="1215582"/>
            <a:ext cx="3461213" cy="2882167"/>
          </a:xfrm>
          <a:prstGeom prst="rect">
            <a:avLst/>
          </a:prstGeom>
          <a:noFill/>
          <a:ln>
            <a:noFill/>
          </a:ln>
        </p:spPr>
      </p:pic>
      <p:sp>
        <p:nvSpPr>
          <p:cNvPr id="29" name="Shape 262"/>
          <p:cNvSpPr/>
          <p:nvPr/>
        </p:nvSpPr>
        <p:spPr>
          <a:xfrm>
            <a:off x="20937854" y="2384255"/>
            <a:ext cx="1567113" cy="98643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cap="none" dirty="0">
                <a:latin typeface="Calibri"/>
                <a:ea typeface="Calibri"/>
                <a:cs typeface="Calibri"/>
                <a:sym typeface="Calibri"/>
              </a:rPr>
              <a:t>GND</a:t>
            </a:r>
          </a:p>
        </p:txBody>
      </p:sp>
      <p:sp>
        <p:nvSpPr>
          <p:cNvPr id="30" name="Shape 263"/>
          <p:cNvSpPr/>
          <p:nvPr/>
        </p:nvSpPr>
        <p:spPr>
          <a:xfrm>
            <a:off x="25911013" y="2384254"/>
            <a:ext cx="1368587" cy="98643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cap="none" dirty="0">
                <a:latin typeface="Calibri"/>
                <a:ea typeface="Calibri"/>
                <a:cs typeface="Calibri"/>
                <a:sym typeface="Calibri"/>
              </a:rPr>
              <a:t>5V</a:t>
            </a:r>
          </a:p>
        </p:txBody>
      </p:sp>
      <p:sp>
        <p:nvSpPr>
          <p:cNvPr id="31" name="Shape 267"/>
          <p:cNvSpPr txBox="1"/>
          <p:nvPr/>
        </p:nvSpPr>
        <p:spPr>
          <a:xfrm>
            <a:off x="22559174" y="4092675"/>
            <a:ext cx="3864207" cy="122818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dirty="0" smtClean="0">
                <a:latin typeface="Calibri"/>
                <a:ea typeface="Calibri"/>
                <a:cs typeface="Calibri"/>
                <a:sym typeface="Calibri"/>
              </a:rPr>
              <a:t>Analog to Digital</a:t>
            </a:r>
            <a:endParaRPr lang="en-US" sz="1800" dirty="0">
              <a:latin typeface="Calibri"/>
              <a:ea typeface="Calibri"/>
              <a:cs typeface="Calibri"/>
              <a:sym typeface="Calibri"/>
            </a:endParaRPr>
          </a:p>
        </p:txBody>
      </p:sp>
      <p:sp>
        <p:nvSpPr>
          <p:cNvPr id="24" name="TextBox 23"/>
          <p:cNvSpPr txBox="1"/>
          <p:nvPr/>
        </p:nvSpPr>
        <p:spPr>
          <a:xfrm>
            <a:off x="21563511" y="5048636"/>
            <a:ext cx="10436641" cy="2862322"/>
          </a:xfrm>
          <a:prstGeom prst="rect">
            <a:avLst/>
          </a:prstGeom>
          <a:noFill/>
        </p:spPr>
        <p:txBody>
          <a:bodyPr wrap="square" rtlCol="0">
            <a:spAutoFit/>
          </a:bodyPr>
          <a:lstStyle/>
          <a:p>
            <a:r>
              <a:rPr lang="en-US" sz="3600" dirty="0" smtClean="0"/>
              <a:t>The speed of the music and can be increased and decreased using a potentiometer. A higher potentiometer output increases the rate of the routine interrupt subroutine in control of the music</a:t>
            </a:r>
            <a:endParaRPr lang="en-US" sz="3600" dirty="0"/>
          </a:p>
        </p:txBody>
      </p:sp>
      <p:pic>
        <p:nvPicPr>
          <p:cNvPr id="3" name="Picture 2"/>
          <p:cNvPicPr>
            <a:picLocks noChangeAspect="1"/>
          </p:cNvPicPr>
          <p:nvPr/>
        </p:nvPicPr>
        <p:blipFill rotWithShape="1">
          <a:blip r:embed="rId9"/>
          <a:srcRect t="15234" b="23438"/>
          <a:stretch/>
        </p:blipFill>
        <p:spPr>
          <a:xfrm>
            <a:off x="12787248" y="16335315"/>
            <a:ext cx="7663222" cy="5469205"/>
          </a:xfrm>
          <a:prstGeom prst="rect">
            <a:avLst/>
          </a:prstGeom>
        </p:spPr>
      </p:pic>
      <p:sp>
        <p:nvSpPr>
          <p:cNvPr id="4" name="TextBox 3"/>
          <p:cNvSpPr txBox="1"/>
          <p:nvPr/>
        </p:nvSpPr>
        <p:spPr>
          <a:xfrm>
            <a:off x="23432919" y="19690485"/>
            <a:ext cx="7715250" cy="1477328"/>
          </a:xfrm>
          <a:prstGeom prst="rect">
            <a:avLst/>
          </a:prstGeom>
          <a:noFill/>
        </p:spPr>
        <p:txBody>
          <a:bodyPr wrap="square" rtlCol="0">
            <a:spAutoFit/>
          </a:bodyPr>
          <a:lstStyle/>
          <a:p>
            <a:r>
              <a:rPr lang="en-US" sz="3600" dirty="0" smtClean="0">
                <a:hlinkClick r:id="rId10"/>
              </a:rPr>
              <a:t>http://youtu.be/reYrb8jZK_c</a:t>
            </a:r>
            <a:endParaRPr lang="en-US" sz="3600" dirty="0" smtClean="0"/>
          </a:p>
          <a:p>
            <a:endParaRPr lang="en-US" sz="3600" dirty="0"/>
          </a:p>
        </p:txBody>
      </p:sp>
      <p:pic>
        <p:nvPicPr>
          <p:cNvPr id="10" name="Picture 9"/>
          <p:cNvPicPr>
            <a:picLocks noChangeAspect="1"/>
          </p:cNvPicPr>
          <p:nvPr/>
        </p:nvPicPr>
        <p:blipFill rotWithShape="1">
          <a:blip r:embed="rId11"/>
          <a:srcRect l="56539" t="13691" r="20191" b="49527"/>
          <a:stretch/>
        </p:blipFill>
        <p:spPr>
          <a:xfrm>
            <a:off x="28674490" y="1892690"/>
            <a:ext cx="1949015" cy="3080701"/>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901090" y="1981431"/>
            <a:ext cx="7146782" cy="952904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3135313" rtl="0" eaLnBrk="1" fontAlgn="base" latinLnBrk="0" hangingPunct="1">
          <a:lnSpc>
            <a:spcPct val="100000"/>
          </a:lnSpc>
          <a:spcBef>
            <a:spcPct val="50000"/>
          </a:spcBef>
          <a:spcAft>
            <a:spcPct val="0"/>
          </a:spcAft>
          <a:buClrTx/>
          <a:buSzTx/>
          <a:buFontTx/>
          <a:buNone/>
          <a:tabLst/>
          <a:defRPr kumimoji="0" lang="en-US" sz="38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3135313" rtl="0" eaLnBrk="1" fontAlgn="base" latinLnBrk="0" hangingPunct="1">
          <a:lnSpc>
            <a:spcPct val="100000"/>
          </a:lnSpc>
          <a:spcBef>
            <a:spcPct val="50000"/>
          </a:spcBef>
          <a:spcAft>
            <a:spcPct val="0"/>
          </a:spcAft>
          <a:buClrTx/>
          <a:buSzTx/>
          <a:buFontTx/>
          <a:buNone/>
          <a:tabLst/>
          <a:defRPr kumimoji="0" lang="en-US" sz="38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14963</TotalTime>
  <Words>191</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Symbol</vt:lpstr>
      <vt:lpstr>Default Design</vt:lpstr>
      <vt:lpstr>PowerPoint Presentation</vt:lpstr>
    </vt:vector>
  </TitlesOfParts>
  <Company>Engineering Computer Network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meyer</dc:creator>
  <cp:lastModifiedBy>Paul Swartz</cp:lastModifiedBy>
  <cp:revision>58</cp:revision>
  <dcterms:created xsi:type="dcterms:W3CDTF">2004-12-02T16:46:40Z</dcterms:created>
  <dcterms:modified xsi:type="dcterms:W3CDTF">2016-12-08T08:17:27Z</dcterms:modified>
</cp:coreProperties>
</file>